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90C894-1138-42E8-A49D-9F6AF10F9E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1DFB4-AC2B-4B14-8AB4-573EC55C88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CCC013-876F-4F35-8A8F-66C09EA82C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2024-04-26T06:48:59Z</dcterms:modified>
</cp:coreProperties>
</file>