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11AEA9-35BC-4BC5-8168-0139406A91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3FA743-F0EE-4FBE-A657-EF9D27923D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illustration of MetPA's data visualization features—(A) metabolome view, (B) pathway view and (C) compound view.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BE5951-5546-4F59-9D07-675135B7F0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q4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26, Issue 18, September 2010, Pages 2342–2344,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https://doi.org/10.1093/bioinformatics/btq418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Screenshot illustration of MetPA's data visualization features—(A) metabolome view, (B) pathway view and (C)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15289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Screenshot illustration of MetPA's data visualization features—(A) metabolome view, (B) pathway view and (C)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2024-04-26T16:05:28Z</dcterms:modified>
</cp:coreProperties>
</file>