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BC4E1-2268-4F26-BDC0-F09C3CCFBB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DD3A4-8D0E-496D-AD0D-78AF0D432D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Admission electrocardiogram with T-wave inversion in leads aVL, V1, and V2 and QTc interval of 510 ms. ( B ) electrocardiogram on day 2 showing sinus bradycardia with late coupled ventricular trigeminy and marked global T-wave inversion with severe QT prolongation. ( C ) Telemetry revealing torsades de pointes as the cause of cardiac arrest.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27F72-8CBA-4EB6-836B-9272B04C61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n3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11, Issue 3, March 2009, Pages 376–378,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https://doi.org/10.1093/europace/eun336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 A ) Admission electrocardiogram with T-wave inversion in leads aVL, V1, and V2 and QTc interval of 510 ms.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 A ) Admission electrocardiogram with T-wave inversion in leads aVL, V1, and V2 and QTc interval of 510 ms.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2024-04-26T05:51:35Z</dcterms:modified>
</cp:coreProperties>
</file>