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F2504-90E6-4E48-B605-0FC82AF916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E2FBF-634D-4194-8F22-1E6F26E53E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C60F8-A26D-4493-A5B4-AC51B7983B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2024-04-26T17:54:06Z</dcterms:modified>
</cp:coreProperties>
</file>