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11FBDC8-A746-4580-8A5B-55BA7284ACC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14B830D-EFED-4ABA-85B0-5E762D00755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To access the dbGaP Data Browser, users must request access annually. The Request form is a streamlined version of the normal dbGaP request form, with a pre-filled Research Use Statement. Each qualified Browser Request will be approved by the NIH CDAC.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by Oxford University Press on behalf of Nucleic Acids Research 2016.This work is written by (a) US Government employee(s) and is in the public domain in the US.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D1E9A06-3C5B-412E-8A27-658EAF7AA0A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ar/gkw113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45, Issue D1, January 2017, Pages D819–D826,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https://doi.org/10.1093/nar/gkw1139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5. </a:t>
            </a:r>
            <a:r>
              <a:rPr lang="en-US" altLang="en-US" b="0"/>
              <a:t>To access the dbGaP Data Browser, users must request access annually. The Request form is a streamlined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5. To access the dbGaP Data Browser, users must request access annually. The Request form is a streamlined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2024-09-20T06:03:06Z</dcterms:modified>
</cp:coreProperties>
</file>