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DC054-8A55-473B-A96A-7086AAC74F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3A363-C1FD-4B2C-9479-1923FE6FC3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 access the dbGaP Data Browser, users must request access annually. The Request form is a streamlined version of the normal dbGaP request form, with a pre-filled Research Use Statement. Each qualified Browser Request will be approved by the NIH CDAC.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Nucleic Acids Research 2016.This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3DF55-5240-4086-A41E-643B0FA04E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1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D819–D826,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https://doi.org/10.1093/nar/gkw1139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To access the dbGaP Data Browser, users must request access annually. The Request form is a streamlined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To access the dbGaP Data Browser, users must request access annually. The Request form is a streamlined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2024-09-18T21:25:41Z</dcterms:modified>
</cp:coreProperties>
</file>