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8CF41-BF04-4D64-8723-D1DC5D3A6F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3B6E3-157F-4F3F-80A6-428E707C13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 access the dbGaP Data Browser, users must request access annually. The Request form is a streamlined version of the normal dbGaP request form, with a pre-filled Research Use Statement. Each qualified Browser Request will be approved by the NIH CDAC.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2016.This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A1B6D-2AED-497D-B847-2B30132B35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1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D819–D826,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https://doi.org/10.1093/nar/gkw1139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To access the dbGaP Data Browser, users must request access annually. The Request form is a streamlined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To access the dbGaP Data Browser, users must request access annually. The Request form is a streamlined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2024-05-08T12:15:08Z</dcterms:modified>
</cp:coreProperties>
</file>