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FBDC8-A746-4580-8A5B-55BA7284AC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B830D-EFED-4ABA-85B0-5E762D007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 access the dbGaP Data Browser, users must request access annually. The Request form is a streamlined version of the normal dbGaP request form, with a pre-filled Research Use Statement. Each qualified Browser Request will be approved by the NIH CDAC.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E9A06-3C5B-412E-8A27-658EAF7AA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D819–D826,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To access the dbGaP Data Browser, users must request access annually. The Request form is a streamlined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To access the dbGaP Data Browser, users must request access annually. The Request form is a streamlined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2024-09-20T06:03:06Z</dcterms:modified>
</cp:coreProperties>
</file>