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35C10-1F8C-4FA3-BA30-9C21BB5F8C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19D76-10A9-48E2-AD8E-22C96B1B74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N-TproBNP with SMWD.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3B4684-D20F-4EE7-9AF7-5B9E489E0B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8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12, June 2006, Pages 1485–1494,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https://doi.org/10.1093/eurheartj/ehi891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Correlation of N-TproBNP with SMWD.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Correlation of N-TproBNP with SMWD.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2024-04-26T13:55:02Z</dcterms:modified>
</cp:coreProperties>
</file>