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F46BC0-729F-471A-A99D-161D0B5BA1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D9C89-74EE-444C-87E2-B3C9D17CA9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Graphic summarizing the effect of the stimulation on Izard scores (means and standard deviations) for each type of emotion, after right amygdala stimulation. (b) Graphic summarizing the effect of the stimulation on Izard scores (means and standard deviations) for each type of emotion when participants reported to have unpleasant states after left amygdala stimulation. (c) Graphic summarizing the effect of the stimulation on Izard scores (means and standard deviations) for each type of emotion when participants reported to have pleasant states, after left amygdala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03A2A3-AAAB-4B25-B168-733B03BBBE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1307–1313, </a:t>
            </a:r>
            <a:r>
              <a:rPr lang="en-US" altLang="en-US" sz="1000">
                <a:solidFill>
                  <a:srgbClr val="333333"/>
                </a:solidFill>
                <a:hlinkClick r:id="rId3"/>
              </a:rPr>
              <a:t>https://doi.org/10.1093/cercor/bhl041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Graphic summarizing the effect of the stimulation on Izard scores (means and standard deviations)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Graphic summarizing the effect of the stimulation on Izard scores (means and standard deviations)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2024-04-26T10:47:52Z</dcterms:modified>
</cp:coreProperties>
</file>