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208AA2-F3AE-43E5-9EE2-DD2E085543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9AC4DB-9005-4857-8169-D1694E39CF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somatic size, that is, the cross-sectional surface area of cell bodies (A, B) and the total number of segments (C, D) per neuron in layer IIIC (A, C) and layer V pyramidal cells (B, D). Note that in layer V pyramidal cells the somatic size is close to the adult value already at birth, whereas in layer IIIC pyramidal cells the adult values are reached around 7 months. Layer IIIC cell bodies in the newborn were several times smaller than in the adult. The putative somatic size overgrowth was less pronounced and appeared earlier in layer V pyramidal cells. The number of dendritic segments increased during the first postnatal month only in layer IIIC pyramidal neurons. The age is presented in postnatal years on a logarithmic scale in order to fit the entire human life span onto a single graph. The period of puberty is marked by a shaded bar. Squares represent males, and circles females. P, puberty; B, birth (because of logarithmic scale this is actually 4 postnatal days); m, months; y, years.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F270E9-8F95-4524-8873-A0BF66B676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4, April 2008, Pages 915–929,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somatic size, that is, the cross-sectional surface area of cell bodies (A, B) and the total number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somatic size, that is, the cross-sectional surface area of cell bodies (A, B) and the total number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2024-04-26T20:59:28Z</dcterms:modified>
</cp:coreProperties>
</file>