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427027-D029-4842-BE57-4120DDE565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29AFB0-6568-461E-B953-7A346A6D29C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between the degree of structural diversity (measured by the number of SSGs) and population of the superfamilies in the genomes (number of sequences).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5EF13A-2BAA-4581-98C5-E9E4BD565D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n8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37, Issue suppl_1, 1 January 2009, Pages D310–D314,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https://doi.org/10.1093/nar/gkn877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Relationship between the degree of structural diversity (measured by the number of SSGs) and population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Relationship between the degree of structural diversity (measured by the number of SSGs) and population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2024-04-27T02:13:53Z</dcterms:modified>
</cp:coreProperties>
</file>