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2ECAD-0920-4AD9-BD8D-82C77C0775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F9136-E326-4ABA-AAD1-0A2871F241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1F2C2-5BD8-4E49-BA56-29C895EC8A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2024-04-26T12:38:06Z</dcterms:modified>
</cp:coreProperties>
</file>