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7D43E4-652D-45E0-9796-8B5D2CCC71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8F2365-3EC7-45D1-AE9F-FCC9E7B4B1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sterols and stanols.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International Life Sciences Institute.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11EA4E-E6BB-434F-BE80-347EE39141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Percent change, according to APOE polymorphism, in low-density lipoprotein cholesterol in response to dietary plant sterols or stanols. Differences significant only for Vanhanen et al.,75 Miettinen and Vanhanen,76 and MacKay et al.84 Changes in percent were found in the articles, except for Plat and Mensink,80 Sanchez-Muniz et al.,82 Banuls et al.,83 and MacKay et al.84 (calculated by the authors of the present review). See Table S2 in the Supporting Information online for additional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International Life Sciences Institute.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11EA4E-E6BB-434F-BE80-347EE3914110}"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utrit/nuw0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utrit/nuw0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Nutr Rev</a:t>
            </a:r>
            <a:r>
              <a:rPr lang="en-US" altLang="en-US" sz="1000">
                <a:solidFill>
                  <a:srgbClr val="333333"/>
                </a:solidFill>
              </a:rPr>
              <a:t>, Volume 75, Issue 2, February 2017, Pages 134–145, </a:t>
            </a:r>
            <a:r>
              <a:rPr lang="en-US" altLang="en-US" sz="1000">
                <a:solidFill>
                  <a:srgbClr val="333333"/>
                </a:solidFill>
                <a:hlinkClick r:id="rId3"/>
              </a:rPr>
              <a:t>https://doi.org/10.1093/nutrit/nuw059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sterols and stanols.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38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Nutr Rev</a:t>
            </a:r>
            <a:r>
              <a:rPr lang="en-US" altLang="en-US" sz="1000">
                <a:solidFill>
                  <a:srgbClr val="333333"/>
                </a:solidFill>
              </a:rPr>
              <a:t>, Volume 75, Issue 2, February 2017, Pages 134–145, </a:t>
            </a:r>
            <a:r>
              <a:rPr lang="en-US" altLang="en-US" sz="1000">
                <a:solidFill>
                  <a:srgbClr val="333333"/>
                </a:solidFill>
                <a:hlinkClick r:id="rId3"/>
              </a:rPr>
              <a:t>https://doi.org/10.1093/nutrit/nuw059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Percent change, according to APOE polymorphism, in low-density lipoprotein cholesterol in response to dietary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704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Structure of sterols and stanols.
</vt:lpstr>
      <vt:lpstr>Figure 2 Percent change, according to APOE polymorphism, in low-density lipoprotein cholesterol in response to dietary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2024-04-26T09:32:19Z</dcterms:modified>
</cp:coreProperties>
</file>