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D926F7-7DD3-4FC2-938C-E537A5D583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9E4851-0114-4B5D-97E0-14487971D9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Percentage of improvement in performance of readouts from laminar circuits for different values of the 3 scaling parameters, for the same XOR task as discussed in Figures 4 and 5 (but with just 2 × 4 input spike trains). The percentage of improvement was measured for 16 randomly drawn settings of the scaling parameters SRW, SI1, and SI2. Two of these settings yielded extremely low performance for both data-based and amorphous circuits (below 0.08, hence below the SD of the performance data for all 16 parameter settings) and were therefore omitted from the plot. The improvement in performance for the standard setting of these parameters was 74% for layers 2/3 readouts and 64% for layer 5 readouts. This suggests that a laminar circuit has a superior computational capability for most parameter settings, hence for a wide variety of stimulus intensities and regulatory states of neural systems in vivo.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555D3A-9F3B-4796-A002-8879121175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149–162, </a:t>
            </a:r>
            <a:r>
              <a:rPr lang="en-US" altLang="en-US" sz="1000">
                <a:solidFill>
                  <a:srgbClr val="333333"/>
                </a:solidFill>
                <a:hlinkClick r:id="rId3"/>
              </a:rPr>
              <a:t>https://doi.org/10.1093/cercor/bhj132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Percentage of improvement in performance of readouts from laminar circuits for different values of the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Percentage of improvement in performance of readouts from laminar circuits for different values of the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2024-04-26T11:27:37Z</dcterms:modified>
</cp:coreProperties>
</file>