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3878EC-C2DF-4D65-AAD3-C0CD326178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DB3E3B-E6E8-4FA4-9E91-9F80B8C93A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 Mean amplitude of the fMRI signal in the regions depicted in Figure 3. A decrease in the fMRI signal in the right superior temporal sulcus (5) was only associated with naming old pictures of animals; pictures of tools did not elicit a response above the scrambled object baseline. Pictures of animals elicited a response above baseline in the left middle temporal gyrus (6) and premotor (7) and posterior parietal (8) cortices. Nevertheless, the decrease in the fMRI signal was only associated with naming old pictures of tools (*P ≤ 0.05, **P ≤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8056B0-62F6-41C4-8176-335249BC55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5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545–551, </a:t>
            </a:r>
            <a:r>
              <a:rPr lang="en-US" altLang="en-US" sz="1000">
                <a:solidFill>
                  <a:srgbClr val="333333"/>
                </a:solidFill>
                <a:hlinkClick r:id="rId3"/>
              </a:rPr>
              <a:t>https://doi.org/10.1093/cercor/12.5.545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Mean amplitude of the fMRI signal in the regions depicted in Figure 3. A decrease in the fMRI signal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Mean amplitude of the fMRI signal in the regions depicted in Figure 3. A decrease in the fMRI signal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2024-04-27T04:31:55Z</dcterms:modified>
</cp:coreProperties>
</file>