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C136F-9192-499D-8917-6CD4485276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6188DA-9FBF-4E2C-842F-77D6F6C81C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Theoretical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66AD6-8DAD-4F02-8F1E-6AD94D5BF1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9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13, Issue 2, March 2006, Pages 197–205,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https://doi.org/10.1197/jamia.M1930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Theoretical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330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Theoretical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2024-04-26T05:12:01Z</dcterms:modified>
</cp:coreProperties>
</file>