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6E81A7-9E76-4CBE-9BFE-245A85A977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D4456-3193-4307-86CB-6E8B0AA381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3151E-1168-42C9-942C-73FFA3FAF2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2024-04-26T12:49:11Z</dcterms:modified>
</cp:coreProperties>
</file>