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96576-4AFC-440C-9DE6-C0EB426B4A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50C78-D814-487F-9B60-AAD2C26BB8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IMGT/HLA homepage, which acts as a portal to the different tools provided on the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73D73-F610-4A9B-A276-739AF46B16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9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D1, 1 January 2013, Pages D1222–D1227,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https://doi.org/10.1093/nar/gks949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IMGT/HLA homepage, which acts as a portal to the different tools provided on the website.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IMGT/HLA homepage, which acts as a portal to the different tools provided on the website.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2024-04-26T21:34:49Z</dcterms:modified>
</cp:coreProperties>
</file>