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10F200-9087-4023-B579-64F03BFC01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104CD5-97B7-4E2A-A610-9BE22531EA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Endogenous D-serine is activity-dependently released. (A) LTD induced by LFS with 3 different stimulus intensities adjusted to evoke 30% (triangles), 50% (circles), and 80% (squares) of the maximum response. (B) 7-ClKY (50 μM) abolished LTD induced by 3 different stimulus intensities. (C) The standard curve in the ELISA assay for D-serine. In the concentration range from 3 μm to 30 mM, the OD value showed a linear relationship to the D-serine concentration (R = −0.98074; P &lt; 0.0001). Each point was averaged from 3 results. (D) Levels of D-serine during LFS with 3 different stimulus intensities as indicated. HFS (100 Hz/1 s) was also compared. At all stimulus protocols, the levels of D-serine during stimulation were much higher than those during baseline recording. For each group, n = 8, **P &lt; 0.01. D-Serine level also depended on stimulus intensity (n = 8, 50% LFS compared with 30% LFS, ##P &lt; 0.01; 80% LFS compared with 50% LFS, #P &lt; 0.05) and stimulus frequency (n = 8, HFS compared with 50% LFS, ##P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8F93A-B789-4753-96CD-3324555577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2391–2401,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Endogenous D-serine is activity-dependently released. (A) LTD induced by LFS with 3 different stimulus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Endogenous D-serine is activity-dependently released. (A) LTD induced by LFS with 3 different stimulus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2024-04-27T04:09:18Z</dcterms:modified>
</cp:coreProperties>
</file>