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BF0B2E-F4B0-4A6B-99E4-7A96D960A1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F4BADE-ED28-4C13-BFA4-F33906AA2D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CNV frequency in human 21q22. The X-axis displays the number of duplication CNVs found in normal human genomes registered in the Database of Genomic Variants (DGV) for each sequence interval of 1 Mb in the band 21q22. The Y-axis represents the position along Hsa21 (scale in Mb).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CA043-ACAF-48E6-9B63-1C41B553D6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2525–2538,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CNV frequency in human 21q22. The X-axis displays the number of duplication CNVs found in normal human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CNV frequency in human 21q22. The X-axis displays the number of duplication CNVs found in normal human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2024-09-19T03:55:06Z</dcterms:modified>
</cp:coreProperties>
</file>