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F361FD-8481-4033-9409-11ED211AEA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8017E5-F782-45A7-96A5-FFFB8E5BE88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CNV frequency in human 21q22. The X-axis displays the number of duplication CNVs found in normal human genomes registered in the Database of Genomic Variants (DGV) for each sequence interval of 1 Mb in the band 21q22. The Y-axis represents the position along Hsa21 (scale in Mb).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AE7D3A-128C-4BB9-B3D6-6548EF5417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12, 15 June 2016, Pages 2525–2538,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CNV frequency in human 21q22. The X-axis displays the number of duplication CNVs found in normal human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CNV frequency in human 21q22. The X-axis displays the number of duplication CNVs found in normal human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2024-09-20T05:27:19Z</dcterms:modified>
</cp:coreProperties>
</file>