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7A7FA0-91BE-435D-B211-4C137644B3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92BD7A-D8B2-470D-A212-F45DD9FE44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CNV frequency in human 21q22. The X-axis displays the number of duplication CNVs found in normal human genomes registered in the Database of Genomic Variants (DGV) for each sequence interval of 1 Mb in the band 21q22. The Y-axis represents the position along Hsa21 (scale in Mb).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06E73B-09C1-42E9-90BE-134F9747AB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2525–2538,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CNV frequency in human 21q22. The X-axis displays the number of duplication CNVs found in normal human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CNV frequency in human 21q22. The X-axis displays the number of duplication CNVs found in normal human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2024-05-08T03:22:28Z</dcterms:modified>
</cp:coreProperties>
</file>