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20894-E192-4DCE-8BFE-0CF9959512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07A50A-BBB7-470E-8DFD-31D594AA8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BC3E0-4D0A-4270-819E-132E97B6BC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2024-04-26T01:02:10Z</dcterms:modified>
</cp:coreProperties>
</file>