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2402D4-79AB-42C4-93D1-B23A743A0A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0D4FED-66CD-4F1B-BDA7-FA5FEA76DF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LEPs recorded on depth contacts located in SII and insular cortices of all patients (8 subjects) for each level of stimulus intensity. All these responses have been latency normalized according to the maximal LEP peaks (Pop for SII and Ni for insular responses). A response has been recorded for all patients in SII at I1, whereas the first evoked response in the insular cortex was recorded at I2 in the majority of cases.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CB11D0-50F0-4019-8378-76956666B3F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610–620, </a:t>
            </a:r>
            <a:r>
              <a:rPr lang="en-US" altLang="en-US" sz="1000">
                <a:solidFill>
                  <a:srgbClr val="333333"/>
                </a:solidFill>
                <a:hlinkClick r:id="rId3"/>
              </a:rPr>
              <a:t>https://doi.org/10.1093/cercor/bhk007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LEPs recorded on depth contacts located in SII and insular cortices of all patients (8 subjects) for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LEPs recorded on depth contacts located in SII and insular cortices of all patients (8 subjects) for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2024-04-26T19:51:20Z</dcterms:modified>
</cp:coreProperties>
</file>