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55726-7B81-45DA-AAEE-55CC1125F4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6BCA3-AD00-4A03-83DF-8B0EA15285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aromatic-H1′ region of a 300 ms NOESY spectrum of TGLGLT. The sequential assignment is shown and intra-nucleotide cross peaks are labelled.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DC1DD-D05E-4DF4-BA16-AB500ACBEF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2006–2014, </a:t>
            </a:r>
            <a:r>
              <a:rPr lang="en-US" altLang="en-US" sz="1000">
                <a:solidFill>
                  <a:srgbClr val="333333"/>
                </a:solidFill>
                <a:hlinkClick r:id="rId3"/>
              </a:rPr>
              <a:t>https://doi.org/10.1093/nar/gkl144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aromatic-H1′ region of a 300 ms NOESY spectrum of TGLGLT. The sequential assignment is shown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aromatic-H1′ region of a 300 ms NOESY spectrum of TGLGLT. The sequential assignment is shown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2024-05-08T17:01:25Z</dcterms:modified>
</cp:coreProperties>
</file>