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23535B7-055E-4A59-BA99-B1952F93BF4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06797A-CBE7-456F-924D-59331EFEB92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aromatic-H1′ region of a 300 ms NOESY spectrum of TGLGLT. The sequential assignment is shown and intra-nucleotide cross peaks are labelled.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033179A-B4FF-4CF5-8312-DD4A0D10C5C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l14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7, 1 April 2006, Pages 2006–2014, </a:t>
            </a:r>
            <a:r>
              <a:rPr lang="en-US" altLang="en-US" sz="1000">
                <a:solidFill>
                  <a:srgbClr val="333333"/>
                </a:solidFill>
                <a:hlinkClick r:id="rId3"/>
              </a:rPr>
              <a:t>https://doi.org/10.1093/nar/gkl144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aromatic-H1′ region of a 300 ms NOESY spectrum of TGLGLT. The sequential assignment is shown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The aromatic-H1′ region of a 300 ms NOESY spectrum of TGLGLT. The sequential assignment is shown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2024-09-20T05:42:06Z</dcterms:modified>
</cp:coreProperties>
</file>