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0E12AE-AE82-499F-A26A-A0800537F8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C23431-B495-458B-ADF4-88A2A04604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aromatic-H1′ region of a 300 ms NOESY spectrum of TGLGLT. The sequential assignment is shown and intra-nucleotide cross peaks are labelled.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EF264E-5C84-44C9-873F-E54A612C3D8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1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7, 1 April 2006, Pages 2006–2014, </a:t>
            </a:r>
            <a:r>
              <a:rPr lang="en-US" altLang="en-US" sz="1000">
                <a:solidFill>
                  <a:srgbClr val="333333"/>
                </a:solidFill>
                <a:hlinkClick r:id="rId3"/>
              </a:rPr>
              <a:t>https://doi.org/10.1093/nar/gkl144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aromatic-H1′ region of a 300 ms NOESY spectrum of TGLGLT. The sequential assignment is shown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aromatic-H1′ region of a 300 ms NOESY spectrum of TGLGLT. The sequential assignment is shown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2024-09-18T21:31:12Z</dcterms:modified>
</cp:coreProperties>
</file>