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BE637-028B-40F4-8191-4BEA61BFDC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04669-FB20-4FE7-B6D6-98D539F02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T score, of each participant, on the ensemble of the subscales of the CAARS, self-completed or completed by a knowledgeable respondent.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F76FD-2C30-44D2-8FBC-9426563B32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7, November 2011, Pages 602–613,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Mean T score, of each participant, on the ensemble of the subscales of the CAARS, self-completed or completed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Mean T score, of each participant, on the ensemble of the subscales of the CAARS, self-completed or completed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2024-04-26T05:19:12Z</dcterms:modified>
</cp:coreProperties>
</file>