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443943-213C-4CE3-988E-54D5197C7F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7D4AD-64F7-48F6-A324-F3262F435E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A1C63-1916-4A4D-9E3F-9928AAE214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2024-04-26T04:36:46Z</dcterms:modified>
</cp:coreProperties>
</file>