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3818F-37A8-4738-83EC-266958D049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10E99-631E-4EA8-8A18-D3CC11E80C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 1s somatotopy—individual subject. Activation in area 1s in a single subject. Note that 1s follows an inferior–superior and lateral–medial progression from D1 to D5 as shown here in axial and sagittal planes.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46ABD-7EAB-4E67-894B-9E04D1352A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2341–2351,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Area 1</a:t>
            </a:r>
            <a:r>
              <a:rPr lang="en-US" altLang="en-US" b="0" baseline="-25000"/>
              <a:t>s</a:t>
            </a:r>
            <a:r>
              <a:rPr lang="en-US" altLang="en-US" b="0"/>
              <a:t> somatotopy—individual subject. Activation in area 1</a:t>
            </a:r>
            <a:r>
              <a:rPr lang="en-US" altLang="en-US" b="0" baseline="-25000"/>
              <a:t>s</a:t>
            </a:r>
            <a:r>
              <a:rPr lang="en-US" altLang="en-US" b="0"/>
              <a:t> in a single subject. Note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Area 1s somatotopy—individual subject. Activation in area 1s in a single subject. Note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2024-04-27T03:34:48Z</dcterms:modified>
</cp:coreProperties>
</file>