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AC7DFF-9065-4DCF-8B83-AC1044B731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06CAF-CC70-4388-A796-FFBBC732AB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Fluorescence signal intensity versus target oligonucleotide concentration ( a ) on the dendron-modified slide and ( b ) on the silanated slide. Probe oligonucleotide concentration is 20 μM for the former case, and 200 μM for the latter case.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7CB6B5-467D-4E7E-8477-A20C6BC059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12, 1 July 2005, Page e106, </a:t>
            </a:r>
            <a:r>
              <a:rPr lang="en-US" altLang="en-US" sz="1000">
                <a:solidFill>
                  <a:srgbClr val="333333"/>
                </a:solidFill>
                <a:hlinkClick r:id="rId3"/>
              </a:rPr>
              <a:t>https://doi.org/10.1093/nar/gni109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Fluorescence signal intensity versus target oligonucleotide concentration ( a ) on the dendron-modified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Fluorescence signal intensity versus target oligonucleotide concentration ( a ) on the dendron-modified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2024-04-26T12:03:47Z</dcterms:modified>
</cp:coreProperties>
</file>