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59AF08-0C46-489B-AAAC-2A09B72FC0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E5550E-5409-4EA5-973C-7739AB3874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17C28C-893D-44DE-838E-7F749998AB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2024-04-26T03:34:01Z</dcterms:modified>
</cp:coreProperties>
</file>