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945AB6-C19C-45F1-8435-02D6DBEF4D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84F2E4-84E2-47D7-9F2E-5BDBD62AD6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Biomedical scientists working on meningococcal throat samples in the clinical bacteriology laboratory of the Navrongo Health Research Centre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355DD6-0C77-4FD6-A9C7-01074ECF5E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1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968–976,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Biomedical scientists working on meningococcal throat samples in the clinical bacteriology laboratory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Biomedical scientists working on meningococcal throat samples in the clinical bacteriology laboratory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2024-04-26T21:23:19Z</dcterms:modified>
</cp:coreProperties>
</file>