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9F341F-BB27-4EAA-9342-98868F2065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5805B5-4C24-4180-9CED-53698FAE0E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THIP induces a concentration dependent tonic current in neocortical layer 2/3 neurons. (A–C) Plots of the holding current in neurons showing SR95531 sensitive tonic currents following increasing concentrations of THIP (1, 3 and 30 μM respectively). (D) Dose–response curve showing the tonic current mediated by increasing bath concentrations of THIP. The EC50 value was 44 μM. Several neurons were tested at each THIP concentration (n = 4–9 neurons per point). At the lower concentrations, the response to THIP was very consistent between neurons.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3FE7A6-454E-49EE-A250-98929EB568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16, Issue 8, August 2006, Pages 1134–1141, </a:t>
            </a:r>
            <a:r>
              <a:rPr lang="en-US" altLang="en-US" sz="1000">
                <a:solidFill>
                  <a:srgbClr val="333333"/>
                </a:solidFill>
                <a:hlinkClick r:id="rId3"/>
              </a:rPr>
              <a:t>https://doi.org/10.1093/cercor/bhj055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THIP induces a concentration dependent tonic current in neocortical layer 2/3 neurons. (A–C) Plots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THIP induces a concentration dependent tonic current in neocortical layer 2/3 neurons. (A–C) Plots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2024-04-26T00:50:43Z</dcterms:modified>
</cp:coreProperties>
</file>