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A43CBEB-4EEE-48E6-A934-0895BC8F8BF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98E2B1-9A32-4676-BC73-F3F813CFC07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PDLLA stent: (a) The double-helical geometry of the PDLLA stent was designed based on FEM results. (b) Electron microscope photography of a stent cross-section with the characteristic foam structure.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vitro and in vivo pharmacokinetics: (a) In vitro drug elution was measured over a time span of 3 months. The figure shows accumulated drug amounts with accumulated standard errors. (b) ELISA measurements of paclitaxel doses in the vascular wall of stented segments and the corresponding PDLLA stents.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Histomorphometrical analysis. Photomicrographs and statistical evaluation of histomorphometric analysis of coronary stenosis after implantation of unloaded PDLLA stents (left), paclitaxel-loaded PDLLA stents (middle) or metal stents (right, magnification 40-fold) after 3 weeks (a) and after 3 months (b). S=stent, L=lumen, N=neointima; the arrows indicate neointimal area.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Histopathological analysis of fibrin deposition, endothelialisation, and medial cellular content. Photomicrographs of PDLLA stent tissue sections, S=stent, L=lumen, N=neointima, F=fibrin, EC=endothelial cells. Ladewig-stained tissue sections with mild fibrin deposition after 3 weeks (a, indicated by arrows) and none after 3 months (b, magnification 100-fold for both). Complete endothelialisation after 3 weeks (c) and after 3 months (d) was indicated by vWF staining (magnification 100-fold and 400-fold for c and d). Medial cell counts per field were similar between all groups (e).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Histopathological analysis of inflammation, proliferation, and stent stability. Photomicrographs of PDLLA stent tissue sections, S=stent, L=lumen, N=neointima, CIC=chronic inflammatory cells. Counts of chronic inflammatory cells around stents and near the lumen after 3 weeks or 3 months (a). PDLLA stents with infiltration of chronic inflammatory cells after 3 weeks (b and c, magnification 100 and 400-fold) or 3 months (d and e, magnification 100-fold for both). Proliferation indexes around the stent and near the lumen after 3 weeks or 3 months (f). Ki-67 staining of unloaded PDLLA stents (g and h, magnification 100 and 1000-fold) and paclitaxel-loaded stents (i and j, magnification 100 and 1000-fold). The arrows indicate Ki-67 positive cells.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Histopathological analysis of inflammation, proliferation, and stent stability. Photomicrographs of PDLLA stent tissue sections, S=stent, L=lumen, N=neointima, CIC=chronic inflammatory cells. Counts of chronic inflammatory cells around stents and near the lumen after 3 weeks or 3 months (a). PDLLA stents with infiltration of chronic inflammatory cells after 3 weeks (b and c, magnification 100 and 400-fold) or 3 months (d and e, magnification 100-fold for both). Proliferation indexes around the stent and near the lumen after 3 weeks or 3 months (f). Ki-67 staining of unloaded PDLLA stents (g and h, magnification 100 and 1000-fold) and paclitaxel-loaded stents (i and j, magnification 100 and 1000-fold). The arrows indicate Ki-67 positive cells.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22025-3972-4FA1-8C13-24A79C59FDB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16/j.ehj.2004.06.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PDLLA stent: (a) The double-helical geometry of the PDLLA stent was designed based on FEM results.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33564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In vitro and in vivo pharmacokinetics: (a) In vitro drug elution was measured over a time span of 3 months.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188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Histomorphometrical analysis. Photomicrographs and statistical evaluation of histomorphometric analysis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46400" y="1371600"/>
            <a:ext cx="32596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Histopathological analysis of fibrin deposition, endothelialisation, and medial cellular content.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35200" y="1371600"/>
            <a:ext cx="46731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Histopathological analysis of inflammation, proliferation, and stent stability. Photomicrographs of PDLLA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14700" y="1371600"/>
            <a:ext cx="25125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25, Issue 15, August 2004, Pages 1330–1340,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https://doi.org/10.1016/j.ehj.2004.06.010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Histopathological analysis of inflammation, proliferation, and stent stability. Photomicrographs of PDLLA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25800" y="1371600"/>
            <a:ext cx="27024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 PDLLA stent: (a) The double-helical geometry of the PDLLA stent was designed based on FEM results. (b) ...</vt:lpstr>
      <vt:lpstr>Fig. 2 In vitro and in vivo pharmacokinetics: (a) In vitro drug elution was measured over a time span of 3 months. ...</vt:lpstr>
      <vt:lpstr>Fig. 3 Histomorphometrical analysis. Photomicrographs and statistical evaluation of histomorphometric analysis of ...</vt:lpstr>
      <vt:lpstr>Fig. 4 Histopathological analysis of fibrin deposition, endothelialisation, and medial cellular content. ...</vt:lpstr>
      <vt:lpstr>Fig. 5 Histopathological analysis of inflammation, proliferation, and stent stability. Photomicrographs of PDLLA ...</vt:lpstr>
      <vt:lpstr>Fig. 5 Histopathological analysis of inflammation, proliferation, and stent stability. Photomicrographs of PDLLA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2024-04-27T00:55:06Z</dcterms:modified>
</cp:coreProperties>
</file>