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060E7-EB4F-4FBA-B731-D8A64987D9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CB1DB-5304-422C-95C1-29CEAD6032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1479 hepatitis C virus (HCV)–infected women and their children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00152-F815-46AC-ABD5-BC71F73BB3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76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11, 1 December 2005, Pages 1872–1879,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https://doi.org/10.1086/497695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Characteristics of 1479 hepatitis C virus (HCV)–infected women and their children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Characteristics of 1479 hepatitis C virus (HCV)–infected women and their children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2024-04-26T16:43:23Z</dcterms:modified>
</cp:coreProperties>
</file>