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45A0B-6360-4C38-8786-16CFCD1950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C6C16-42AE-4DD6-BE8D-383FAC0A3C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Characterization of cells blocked in the SVZ and lower IZ after Tubb3 inactivation. (A, B) Morphology of cells in the SVZ/lower IZ of E16.5 mouse brains electroporated 2 days earlier with sh anti-Tubb3 or control shRNA. These inactivated cells displayed a decrease of the multipolar morphology with multiple visible processes (scr: 60 ± 5.5%, sh: 42.4 ± 2.5%) and an increase of round-shaped cells with very short processes (white arrows) compared with the control (scr: 8.1 ± 2.6%, sh: 26 ± 3.8%) with an equal amount of uni/bipolar cells (scr: 31.9 ± 3.6%, sh: 31.6 ± 3.1%) (n: scr = 305, sh = 156). Scale bar 10 µm. Two days later, at day E18.5, 20.4 ± 8.6% of blocked cells in the sh condition were multipolar and 20.3 ± 9% remained round with short processes, whereas 59.3 ± 7.3% were uni- or bipolar (n = 87). (C) Orientation study of bipolar cells in the VZ. shRNA and scramble conditions showed a similar repartition at E16.5 with a majority of cells oriented radially (scr: 65.1 ± 5%, sh: 51.4 ± 8.4%) and ∼20% of them migrating toward the ventricle (scr: 15.2 ± 4.9%, sh: 22.9 ± 3.6%) (n: scr = 262, sh = 206). At E18.5, while control cells have already reached the CP, Sh electroporated cells elongating a main process were for half of them radially oriented (48.3 ± 4.8%), 5.8% of them elongated a process tangentially and 35 ± 4.5% migrated toward the ventricle (n: sh = 40). Error bar represents SEM, χ2-test, *P &lt; 0.05,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8E3F4-52FE-408C-A377-0CBD989098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5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1516–1526,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Characterization of cells blocked in the SVZ and lower IZ after Tubb3 inactivation. (A, B) Morphology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Characterization of cells blocked in the SVZ and lower IZ after Tubb3 inactivation. (A, B) Morphology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2024-04-27T05:18:28Z</dcterms:modified>
</cp:coreProperties>
</file>