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30128-8A8D-40CD-B8B9-A20582D54F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38631-CFE4-4F47-87F4-7A5B0442FC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4C117-6191-43D9-8B25-EDA8B369ED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2024-04-26T13:40:33Z</dcterms:modified>
</cp:coreProperties>
</file>