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3A5B7-CFBE-43AC-AD13-98964FAA71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5BACD0-5D30-4C60-B647-2A7A7D57B2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66A7B5-B850-4AA7-911B-CA9FFF4A6D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2024-04-26T17:00:36Z</dcterms:modified>
</cp:coreProperties>
</file>