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16C1CA-26D1-4D21-B066-182B1A78E7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54A34-17D6-4460-9269-FC4E8807AB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Meta-analysis of five case–control studies analysing the allelic association between the MCP-1 variant 2581A&gt;G and susceptibility to TB. Black squares represent the ORs of each study/ethnicity. The pooled OR ( P = 0.09) is indicated by the diamond.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E78F5-96D7-4F54-A859-0573E76D58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2, 15 January 2009, Pages 381–388,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Meta-analysis of five case–control studies analysing the allelic association between the MCP-1 variant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Meta-analysis of five case–control studies analysing the allelic association between the MCP-1 variant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2024-04-27T05:14:58Z</dcterms:modified>
</cp:coreProperties>
</file>