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653044-C696-4E34-BF7A-8F9BE3E96F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F352F7-7F7B-4762-9F4E-F2A1B1AF0A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Firing rate maps of sham- (a and b) and lesion-group cells (c, d and e) showing the position of place fields before and after the 5 h delay. The darker pixels correspond to regions where the cell fired at a higher rate. In sham animals the cells fired in the same location before and after the delay period (e.g. cells a and b). The centre of mass of firing fields of lesion cells however, tended to vary between the two recording sessions (c, d and e). Examples of the spike waveforms for recording a (middle) and e (lower) are shown pre- and post-delay.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B97276-0216-4C8F-B54B-6F6342C7EE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4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444–451,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https://doi.org/10.1093/cercor/13.5.444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Firing rate maps of sham- (a and b) and lesion-group cells (c, d and e) showing the position of place fields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Firing rate maps of sham- (a and b) and lesion-group cells (c, d and e) showing the position of place fields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2024-09-20T06:05:54Z</dcterms:modified>
</cp:coreProperties>
</file>