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36A6AC-104C-4418-BEF2-1B3FA93915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65657-EBCF-4C1F-B5D5-758F722CFB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ABA53-13CA-4C59-BB8E-15F9C479CE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2024-04-26T23:10:09Z</dcterms:modified>
</cp:coreProperties>
</file>