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06FCA-B5D9-4FAB-B36F-1754F17D84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D54E9-B5B4-4176-AA0E-950CAF9DA0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Localization of lesions related to false alarms. The comparison measurement was the incidence of errors in the improbable nogo blocks.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C2E9B4-9EA3-434B-B98C-7A11D5A6B1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826–838,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Localization of lesions related to false alarms. The comparison measurement was the incidence of errors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Localization of lesions related to false alarms. The comparison measurement was the incidence of errors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2024-04-26T22:16:15Z</dcterms:modified>
</cp:coreProperties>
</file>