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CCF772-5A1B-431E-9A7B-28B855DA90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B24ED-66A4-4185-8367-687727BAB4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Graphical representation of longitudinal whole-brain volume (WBV) (top) and ventricular volume (VV) (bottom) of the proband over Evaluations 1–5, demonstrating the linear change in VV across all evaluations and linear change in WBV across Evaluations 1–4 (motion artefact compromised the data at Evaluation 2 so no WBV and VV could be determined).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B0790E-B74E-47CA-99EA-5CD0BC8418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2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11, November 2006, Pages 3103–3114, </a:t>
            </a:r>
            <a:r>
              <a:rPr lang="en-US" altLang="en-US" sz="1000">
                <a:solidFill>
                  <a:srgbClr val="333333"/>
                </a:solidFill>
                <a:hlinkClick r:id="rId3"/>
              </a:rPr>
              <a:t>https://doi.org/10.1093/brain/awl268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Graphical representation of longitudinal whole-brain volume (WBV) (top) and ventricular volume (VV)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7 Graphical representation of longitudinal whole-brain volume (WBV) (top) and ventricular volume (VV)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2024-04-26T18:48:33Z</dcterms:modified>
</cp:coreProperties>
</file>