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A1A92-E549-4BEC-90DC-BA339D20AF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7635F-4EAC-40DD-BAB2-FC302A8037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Color Pathway tool in KEGG Mapper accepts numerical values associated with genes, which can be displayed by color-shading or 3D mapping. Here somatic mutation frequency observed in chronic myeloid leukemia (obtained from the COSMIC database, http://www.sanger.ac.uk/genetics/CGP/cosmic/) is shown on top of the global cancer pathway map (hsa05200).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4CBA2-B632-4C45-B398-BBEE1C7F0A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metabolic pathways reconstructed from the complete genomes of Homo sapiens (hsa) and E. coli (eco). Here the global metabolic pathway map (map01100) and the terpenoid backbone biosynthesis map (map00900) are shown, where human-specific pathways are colored in green, E. coli specific pathways in pink, and shared pathways in blue or split coloring.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4CBA2-B632-4C45-B398-BBEE1C7F0A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Disease/drug mapping is the process to map all known disease genes (pink) and all known drug targets (light blue) against all KEGG pathway maps. This is the mapping result of the Alzheimer's disease pathway map (hsa05010), which reveals relationships with other neurodegenerative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4CBA2-B632-4C45-B398-BBEE1C7F0A3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9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9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98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D109–D114, </a:t>
            </a:r>
            <a:r>
              <a:rPr lang="en-US" altLang="en-US" sz="1000">
                <a:solidFill>
                  <a:srgbClr val="333333"/>
                </a:solidFill>
                <a:hlinkClick r:id="rId3"/>
              </a:rPr>
              <a:t>https://doi.org/10.1093/nar/gkr988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Color Pathway tool in KEGG Mapper accepts numerical values associated with genes, which can be displayed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4344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D109–D114, </a:t>
            </a:r>
            <a:r>
              <a:rPr lang="en-US" altLang="en-US" sz="1000">
                <a:solidFill>
                  <a:srgbClr val="333333"/>
                </a:solidFill>
                <a:hlinkClick r:id="rId3"/>
              </a:rPr>
              <a:t>https://doi.org/10.1093/nar/gkr988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metabolic pathways reconstructed from the complete genomes of Homo sapiens (hsa) and E. coli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11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D109–D114, </a:t>
            </a:r>
            <a:r>
              <a:rPr lang="en-US" altLang="en-US" sz="1000">
                <a:solidFill>
                  <a:srgbClr val="333333"/>
                </a:solidFill>
                <a:hlinkClick r:id="rId3"/>
              </a:rPr>
              <a:t>https://doi.org/10.1093/nar/gkr988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Disease/drug mapping is the process to map all known disease genes (pink) and all known drug targets (light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69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Color Pathway tool in KEGG Mapper accepts numerical values associated with genes, which can be displayed ...</vt:lpstr>
      <vt:lpstr>Figure 2. Comparison of metabolic pathways reconstructed from the complete genomes of Homo sapiens (hsa) and E. coli ...</vt:lpstr>
      <vt:lpstr>Figure 3. Disease/drug mapping is the process to map all known disease genes (pink) and all known drug targets (light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2024-04-27T03:54:37Z</dcterms:modified>
</cp:coreProperties>
</file>