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318A1-5DB1-4C9A-9EBD-5906C45A8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95F0D-7A8F-4B31-87B6-7BE529B206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E4EA2-BBD0-4FD0-9FDB-BEBB5AD62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7, July 2009, Pages 1539–1548,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Experimental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Experimental design.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2024-04-27T00:31:55Z</dcterms:modified>
</cp:coreProperties>
</file>