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8E6A8B-8330-408F-B101-41EA6D6EED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EA4A2D-B07A-4207-940F-42F35A10B1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EBE319-4FD6-48A9-92CC-364BC23624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2024-04-26T08:26:29Z</dcterms:modified>
</cp:coreProperties>
</file>