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EEF6EB4-7A4A-4F2E-9793-73D17741E45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9D4072E-2074-484B-9C4A-239C50EDBF8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(A,B) Current tracings in an Adult (A) and Aged (B) right atrial cell under conditions of this experiment; 3 mM Ca2+/10 mM EGTAi, 2 μM ryanodine, holding voltage of −70 mV to various test voltages once every 8 s. (C) Average peak ICaL density in Adult (n = 10 cells, n = 6 hearts) and Aged (n = 6 cells, n = 4 hearts) cells. All data were collected at the same time after establishing whole cell configuration (Adult, 17±0.8 min; Aged, 18±1.1 min). (D) AP recordings from Adult and Aged RA preparations from the study of Anyukhovsky et al. [15]. Note the depressed plateau and slow phase 3 in the Aged cell.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Copyright © 2003, European Society of Cardiology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9961BDF-C7FA-4080-AF64-FBD05A58539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16/S0008-6363(03)00288-8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Cardiovasc Res</a:t>
            </a:r>
            <a:r>
              <a:rPr lang="en-US" altLang="en-US" sz="1000">
                <a:solidFill>
                  <a:srgbClr val="333333"/>
                </a:solidFill>
              </a:rPr>
              <a:t>, Volume 58, Issue 3, June 2003, Pages 526–534,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https://doi.org/10.1016/S0008-6363(03)00288-8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 </a:t>
            </a:r>
            <a:r>
              <a:rPr lang="en-US" altLang="en-US" b="0"/>
              <a:t>(A,B) Current tracings in an Adult (A) and Aged (B) right atrial cell under conditions of this experiment; 3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1 (A,B) Current tracings in an Adult (A) and Aged (B) right atrial cell under conditions of this experiment; 3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2024-09-19T05:44:16Z</dcterms:modified>
</cp:coreProperties>
</file>