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2B5AC-AE6F-44E3-8201-3849A3B279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33DD5B-D75E-4466-B1DE-A094E1C46F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(A,B) Current tracings in an Adult (A) and Aged (B) right atrial cell under conditions of this experiment; 3 mM Ca2+/10 mM EGTAi, 2 μM ryanodine, holding voltage of −70 mV to various test voltages once every 8 s. (C) Average peak ICaL density in Adult (n = 10 cells, n = 6 hearts) and Aged (n = 6 cells, n = 4 hearts) cells. All data were collected at the same time after establishing whole cell configuration (Adult, 17±0.8 min; Aged, 18±1.1 min). (D) AP recordings from Adult and Aged RA preparations from the study of Anyukhovsky et al. [15]. Note the depressed plateau and slow phase 3 in the Aged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7B729F-37AB-4532-ADBB-5F6EEA8199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288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58, Issue 3, June 2003, Pages 526–534,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https://doi.org/10.1016/S0008-6363(03)00288-8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(A,B) Current tracings in an Adult (A) and Aged (B) right atrial cell under conditions of this experiment;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(A,B) Current tracings in an Adult (A) and Aged (B) right atrial cell under conditions of this experiment;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2024-05-08T16:07:16Z</dcterms:modified>
</cp:coreProperties>
</file>