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E5A37-6E40-40AA-8508-2D11EF916B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11A14-C9A2-444C-AD14-CC51999F37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literature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85B00-A2D8-4795-8BF3-1DEAA26EF3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3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49, Issue 2, February 2010, Pages 281–288,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https://doi.org/10.1093/rheumatology/kep373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Results of literature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Results of literature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2024-09-20T01:55:44Z</dcterms:modified>
</cp:coreProperties>
</file>