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5FB025-2313-4906-94EE-16D0DB081E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0CA825-B462-4A34-A30C-D60DB1EDF8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literature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9FE769-C728-45C0-AC75-F8B4B2D24C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p37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49, Issue 2, February 2010, Pages 281–288,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https://doi.org/10.1093/rheumatology/kep373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Results of literature search.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Results of literature search.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2024-09-18T22:16:57Z</dcterms:modified>
</cp:coreProperties>
</file>