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D6468-9621-4F50-B9FF-B24D52EAD6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F6FF89-3F2E-40A5-A172-1937893EE5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76C74B-BF89-41FE-B0AA-5198D95900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2024-04-26T17:08:37Z</dcterms:modified>
</cp:coreProperties>
</file>