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F4F11C8-FC2D-44E9-80D6-D054135F28B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A730536-AFEE-4ECC-90C1-BE1F6490E76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124DA91-BF44-49F2-AF5A-E87EE274E82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2024-04-27T00:09:14Z</dcterms:modified>
</cp:coreProperties>
</file>