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7FAB1F-F12A-4B0B-8F2A-FEC4F14185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1694BE-6EDA-4845-92C6-09666B6AAA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1B06E8-3819-44C1-8FF2-9EC17B9859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2024-09-18T21:48:33Z</dcterms:modified>
</cp:coreProperties>
</file>