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0BC085-A345-45E9-AD28-BA0787445C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C312E2-031B-40DF-BAFE-0767C05884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A961A7-F04B-4327-8A81-2FD706E041F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2024-05-08T18:45:08Z</dcterms:modified>
</cp:coreProperties>
</file>