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9D4E0-808D-48DA-80EE-A9613F3EB0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31204-8D99-49C9-B0E7-948CE87C9F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Grand mean power spectrum and coherence of power (rectified) LFP signals during resting condition. (a) The power spectrum reveals increased power at lower frequencies resulting from the rectification process. (b) As suggested by the example in Figure 5, the coherence between electrodes at long time-scales is also very high for the power signal. Thus, the LFP power displays slow, coordinated changes at long time-scales.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0B059-54D5-44B4-8F01-2D0476EC39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422–433, </a:t>
            </a:r>
            <a:r>
              <a:rPr lang="en-US" altLang="en-US" sz="1000">
                <a:solidFill>
                  <a:srgbClr val="333333"/>
                </a:solidFill>
                <a:hlinkClick r:id="rId3"/>
              </a:rPr>
              <a:t>https://doi.org/10.1093/cercor/13.4.422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Grand mean power spectrum and coherence of power (rectified) LFP signals during resting condition.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Grand mean power spectrum and coherence of power (rectified) LFP signals during resting condition.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2024-04-26T09:39:41Z</dcterms:modified>
</cp:coreProperties>
</file>