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F33E0-95F1-4A28-A188-3D99964131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831351-DDC4-4050-8E59-429FF08477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E22B1-5BEC-4611-9B20-F1B5863427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2024-04-26T14:40:45Z</dcterms:modified>
</cp:coreProperties>
</file>