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3580DA-E14D-458D-A8CF-1D6E5A672A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99898B-C724-43F4-AA5B-BD93B9C557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Connectivity distributions in the optic radiations in an infant who was born at 26 weeks GA and imaged at 40 weeks PMA, overlaid on the infants native T2-weighted image.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AEE463-6127-4CCE-AF45-E91E8FFD88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3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2, February 2008, Pages 573–582,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https://doi.org/10.1093/brain/awm327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Connectivity distributions in the optic radiations in an infant who was born at 26 weeks GA and imaged at 40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Connectivity distributions in the optic radiations in an infant who was born at 26 weeks GA and imaged at 40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2024-04-27T04:31:02Z</dcterms:modified>
</cp:coreProperties>
</file>