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1AA558-611D-47EC-ABE4-33DD22A7B7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58E50-7869-469D-BDB0-14E4E3D79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9E490-5775-403E-81AF-F7088E6E19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2024-04-26T20:44:23Z</dcterms:modified>
</cp:coreProperties>
</file>